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sldIdLst>
    <p:sldId id="256" r:id="rId2"/>
    <p:sldId id="258" r:id="rId3"/>
    <p:sldId id="261" r:id="rId4"/>
    <p:sldId id="262" r:id="rId5"/>
    <p:sldId id="260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1A3FF-FD3C-41B8-80D8-73088C261B24}" v="571" dt="2022-09-15T13:00:51.426"/>
    <p1510:client id="{EA594F26-21F1-4996-8C13-736B045D4B29}" v="859" dt="2022-09-15T18:49:05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8CA4A-9716-4AD4-A34B-A8582B08FD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6C5048-E764-49FA-9353-DE2DC0485302}">
      <dgm:prSet/>
      <dgm:spPr/>
      <dgm:t>
        <a:bodyPr/>
        <a:lstStyle/>
        <a:p>
          <a:r>
            <a:rPr lang="en-US"/>
            <a:t>Fan repair</a:t>
          </a:r>
        </a:p>
      </dgm:t>
    </dgm:pt>
    <dgm:pt modelId="{762B39EA-D439-4AC4-9DFB-B070B2C6EF4D}" type="parTrans" cxnId="{AB262386-34ED-4F88-804A-1D667B4CB388}">
      <dgm:prSet/>
      <dgm:spPr/>
      <dgm:t>
        <a:bodyPr/>
        <a:lstStyle/>
        <a:p>
          <a:endParaRPr lang="en-US"/>
        </a:p>
      </dgm:t>
    </dgm:pt>
    <dgm:pt modelId="{3DD6EE37-4242-4B61-B656-784190EE172B}" type="sibTrans" cxnId="{AB262386-34ED-4F88-804A-1D667B4CB388}">
      <dgm:prSet/>
      <dgm:spPr/>
      <dgm:t>
        <a:bodyPr/>
        <a:lstStyle/>
        <a:p>
          <a:endParaRPr lang="en-US"/>
        </a:p>
      </dgm:t>
    </dgm:pt>
    <dgm:pt modelId="{C43F8A7F-D858-4453-B115-7F04393A4C55}">
      <dgm:prSet/>
      <dgm:spPr/>
      <dgm:t>
        <a:bodyPr/>
        <a:lstStyle/>
        <a:p>
          <a:r>
            <a:rPr lang="en-US"/>
            <a:t>Switchboard repair</a:t>
          </a:r>
        </a:p>
      </dgm:t>
    </dgm:pt>
    <dgm:pt modelId="{92D81D38-D098-455E-AE88-BACB4A9F9D36}" type="parTrans" cxnId="{DBE6E924-F9EF-4230-8F4A-09B6FEB82F32}">
      <dgm:prSet/>
      <dgm:spPr/>
      <dgm:t>
        <a:bodyPr/>
        <a:lstStyle/>
        <a:p>
          <a:endParaRPr lang="en-US"/>
        </a:p>
      </dgm:t>
    </dgm:pt>
    <dgm:pt modelId="{9276D991-9C0E-4589-9354-648CA6F1F6C6}" type="sibTrans" cxnId="{DBE6E924-F9EF-4230-8F4A-09B6FEB82F32}">
      <dgm:prSet/>
      <dgm:spPr/>
      <dgm:t>
        <a:bodyPr/>
        <a:lstStyle/>
        <a:p>
          <a:endParaRPr lang="en-US"/>
        </a:p>
      </dgm:t>
    </dgm:pt>
    <dgm:pt modelId="{25A8A497-8982-45FA-9ECE-D03DACA9E7A3}">
      <dgm:prSet/>
      <dgm:spPr/>
      <dgm:t>
        <a:bodyPr/>
        <a:lstStyle/>
        <a:p>
          <a:r>
            <a:rPr lang="en-US"/>
            <a:t>Tubelight installation</a:t>
          </a:r>
        </a:p>
      </dgm:t>
    </dgm:pt>
    <dgm:pt modelId="{596DADD7-99F3-403C-8362-16E119C91A29}" type="parTrans" cxnId="{7D69DCE1-83A7-4B49-B45E-16E2CB9DD9D7}">
      <dgm:prSet/>
      <dgm:spPr/>
      <dgm:t>
        <a:bodyPr/>
        <a:lstStyle/>
        <a:p>
          <a:endParaRPr lang="en-US"/>
        </a:p>
      </dgm:t>
    </dgm:pt>
    <dgm:pt modelId="{DB4601FB-32DE-43E5-98C9-1E957A6B5D93}" type="sibTrans" cxnId="{7D69DCE1-83A7-4B49-B45E-16E2CB9DD9D7}">
      <dgm:prSet/>
      <dgm:spPr/>
      <dgm:t>
        <a:bodyPr/>
        <a:lstStyle/>
        <a:p>
          <a:endParaRPr lang="en-US"/>
        </a:p>
      </dgm:t>
    </dgm:pt>
    <dgm:pt modelId="{5EF048C0-9F98-4AC8-8020-E9D7089EBB9E}">
      <dgm:prSet/>
      <dgm:spPr/>
      <dgm:t>
        <a:bodyPr/>
        <a:lstStyle/>
        <a:p>
          <a:r>
            <a:rPr lang="en-US"/>
            <a:t>Inverter fuse replacement</a:t>
          </a:r>
        </a:p>
      </dgm:t>
    </dgm:pt>
    <dgm:pt modelId="{B21DF6E6-A6D1-43F0-AAE1-8A963B9FDFF4}" type="parTrans" cxnId="{B6D18151-A49E-46A2-9702-108A694944BE}">
      <dgm:prSet/>
      <dgm:spPr/>
      <dgm:t>
        <a:bodyPr/>
        <a:lstStyle/>
        <a:p>
          <a:endParaRPr lang="en-US"/>
        </a:p>
      </dgm:t>
    </dgm:pt>
    <dgm:pt modelId="{3BACB6E8-F382-4E32-9522-AA591DE01FD3}" type="sibTrans" cxnId="{B6D18151-A49E-46A2-9702-108A694944BE}">
      <dgm:prSet/>
      <dgm:spPr/>
      <dgm:t>
        <a:bodyPr/>
        <a:lstStyle/>
        <a:p>
          <a:endParaRPr lang="en-US"/>
        </a:p>
      </dgm:t>
    </dgm:pt>
    <dgm:pt modelId="{CC146313-FC91-4FE2-B11E-DB3BA8F77118}">
      <dgm:prSet/>
      <dgm:spPr/>
      <dgm:t>
        <a:bodyPr/>
        <a:lstStyle/>
        <a:p>
          <a:r>
            <a:rPr lang="en-US"/>
            <a:t>Wiring</a:t>
          </a:r>
        </a:p>
      </dgm:t>
    </dgm:pt>
    <dgm:pt modelId="{A993BE8C-0FD6-48CF-97C6-983437497FBC}" type="parTrans" cxnId="{8B0AEE33-60C9-416D-86BF-17B616CEFD03}">
      <dgm:prSet/>
      <dgm:spPr/>
      <dgm:t>
        <a:bodyPr/>
        <a:lstStyle/>
        <a:p>
          <a:endParaRPr lang="en-US"/>
        </a:p>
      </dgm:t>
    </dgm:pt>
    <dgm:pt modelId="{8C96F856-AD34-4546-B9C4-48CB083B7CC3}" type="sibTrans" cxnId="{8B0AEE33-60C9-416D-86BF-17B616CEFD03}">
      <dgm:prSet/>
      <dgm:spPr/>
      <dgm:t>
        <a:bodyPr/>
        <a:lstStyle/>
        <a:p>
          <a:endParaRPr lang="en-US"/>
        </a:p>
      </dgm:t>
    </dgm:pt>
    <dgm:pt modelId="{90146577-EBDF-419E-AC9B-2B688C503547}">
      <dgm:prSet/>
      <dgm:spPr/>
      <dgm:t>
        <a:bodyPr/>
        <a:lstStyle/>
        <a:p>
          <a:r>
            <a:rPr lang="en-US"/>
            <a:t>Door bell installation</a:t>
          </a:r>
        </a:p>
      </dgm:t>
    </dgm:pt>
    <dgm:pt modelId="{20233AD8-A877-4E0A-ACFF-B9D0CB7B1896}" type="parTrans" cxnId="{58CF0684-EA95-4159-BCE9-C592C8E3B6F7}">
      <dgm:prSet/>
      <dgm:spPr/>
      <dgm:t>
        <a:bodyPr/>
        <a:lstStyle/>
        <a:p>
          <a:endParaRPr lang="en-US"/>
        </a:p>
      </dgm:t>
    </dgm:pt>
    <dgm:pt modelId="{27A9409B-0D52-4A36-911E-B897E8F3DF30}" type="sibTrans" cxnId="{58CF0684-EA95-4159-BCE9-C592C8E3B6F7}">
      <dgm:prSet/>
      <dgm:spPr/>
      <dgm:t>
        <a:bodyPr/>
        <a:lstStyle/>
        <a:p>
          <a:endParaRPr lang="en-US"/>
        </a:p>
      </dgm:t>
    </dgm:pt>
    <dgm:pt modelId="{EAFC890A-1F55-4E91-BD29-A4DD8CCB4258}" type="pres">
      <dgm:prSet presAssocID="{3188CA4A-9716-4AD4-A34B-A8582B08FDC9}" presName="linear" presStyleCnt="0">
        <dgm:presLayoutVars>
          <dgm:animLvl val="lvl"/>
          <dgm:resizeHandles val="exact"/>
        </dgm:presLayoutVars>
      </dgm:prSet>
      <dgm:spPr/>
    </dgm:pt>
    <dgm:pt modelId="{B3D81F9F-E972-4C25-84CA-270214810EFE}" type="pres">
      <dgm:prSet presAssocID="{8C6C5048-E764-49FA-9353-DE2DC048530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625D04C-D1ED-466A-8665-D8F5672429E9}" type="pres">
      <dgm:prSet presAssocID="{3DD6EE37-4242-4B61-B656-784190EE172B}" presName="spacer" presStyleCnt="0"/>
      <dgm:spPr/>
    </dgm:pt>
    <dgm:pt modelId="{F6EB2262-8B91-4581-A002-7E7993F0414D}" type="pres">
      <dgm:prSet presAssocID="{C43F8A7F-D858-4453-B115-7F04393A4C5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569DD21-7A83-4C0E-886E-CC6EB81A42BA}" type="pres">
      <dgm:prSet presAssocID="{9276D991-9C0E-4589-9354-648CA6F1F6C6}" presName="spacer" presStyleCnt="0"/>
      <dgm:spPr/>
    </dgm:pt>
    <dgm:pt modelId="{2C1BE6F8-58F5-4335-93C4-2B76BA32188B}" type="pres">
      <dgm:prSet presAssocID="{25A8A497-8982-45FA-9ECE-D03DACA9E7A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E796FD7-7CEA-41A8-90F5-2B81EF496B07}" type="pres">
      <dgm:prSet presAssocID="{DB4601FB-32DE-43E5-98C9-1E957A6B5D93}" presName="spacer" presStyleCnt="0"/>
      <dgm:spPr/>
    </dgm:pt>
    <dgm:pt modelId="{7BFA4359-B38E-4887-AA16-240BAFA7CDF7}" type="pres">
      <dgm:prSet presAssocID="{5EF048C0-9F98-4AC8-8020-E9D7089EBB9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A361730-B3AB-45BB-86E2-A60C8852A3AB}" type="pres">
      <dgm:prSet presAssocID="{3BACB6E8-F382-4E32-9522-AA591DE01FD3}" presName="spacer" presStyleCnt="0"/>
      <dgm:spPr/>
    </dgm:pt>
    <dgm:pt modelId="{25E4A230-463B-40CD-9A10-C3381D59692F}" type="pres">
      <dgm:prSet presAssocID="{CC146313-FC91-4FE2-B11E-DB3BA8F7711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5CBF221-9DBC-4BFC-8C74-30A5B9FA2C60}" type="pres">
      <dgm:prSet presAssocID="{8C96F856-AD34-4546-B9C4-48CB083B7CC3}" presName="spacer" presStyleCnt="0"/>
      <dgm:spPr/>
    </dgm:pt>
    <dgm:pt modelId="{F03D68F3-93F8-4941-ADB8-5EB268787EDD}" type="pres">
      <dgm:prSet presAssocID="{90146577-EBDF-419E-AC9B-2B688C50354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3A59E13-C92A-4396-8EEB-218BDB0640D6}" type="presOf" srcId="{C43F8A7F-D858-4453-B115-7F04393A4C55}" destId="{F6EB2262-8B91-4581-A002-7E7993F0414D}" srcOrd="0" destOrd="0" presId="urn:microsoft.com/office/officeart/2005/8/layout/vList2"/>
    <dgm:cxn modelId="{DBE6E924-F9EF-4230-8F4A-09B6FEB82F32}" srcId="{3188CA4A-9716-4AD4-A34B-A8582B08FDC9}" destId="{C43F8A7F-D858-4453-B115-7F04393A4C55}" srcOrd="1" destOrd="0" parTransId="{92D81D38-D098-455E-AE88-BACB4A9F9D36}" sibTransId="{9276D991-9C0E-4589-9354-648CA6F1F6C6}"/>
    <dgm:cxn modelId="{5C7E6429-7525-4F97-A1D1-057033B9E5EA}" type="presOf" srcId="{90146577-EBDF-419E-AC9B-2B688C503547}" destId="{F03D68F3-93F8-4941-ADB8-5EB268787EDD}" srcOrd="0" destOrd="0" presId="urn:microsoft.com/office/officeart/2005/8/layout/vList2"/>
    <dgm:cxn modelId="{3AEC492A-BD50-4EA6-8713-74FD50F023FC}" type="presOf" srcId="{8C6C5048-E764-49FA-9353-DE2DC0485302}" destId="{B3D81F9F-E972-4C25-84CA-270214810EFE}" srcOrd="0" destOrd="0" presId="urn:microsoft.com/office/officeart/2005/8/layout/vList2"/>
    <dgm:cxn modelId="{8B0AEE33-60C9-416D-86BF-17B616CEFD03}" srcId="{3188CA4A-9716-4AD4-A34B-A8582B08FDC9}" destId="{CC146313-FC91-4FE2-B11E-DB3BA8F77118}" srcOrd="4" destOrd="0" parTransId="{A993BE8C-0FD6-48CF-97C6-983437497FBC}" sibTransId="{8C96F856-AD34-4546-B9C4-48CB083B7CC3}"/>
    <dgm:cxn modelId="{B6D18151-A49E-46A2-9702-108A694944BE}" srcId="{3188CA4A-9716-4AD4-A34B-A8582B08FDC9}" destId="{5EF048C0-9F98-4AC8-8020-E9D7089EBB9E}" srcOrd="3" destOrd="0" parTransId="{B21DF6E6-A6D1-43F0-AAE1-8A963B9FDFF4}" sibTransId="{3BACB6E8-F382-4E32-9522-AA591DE01FD3}"/>
    <dgm:cxn modelId="{A3C66B7B-46FC-4309-A852-3134826D75BD}" type="presOf" srcId="{3188CA4A-9716-4AD4-A34B-A8582B08FDC9}" destId="{EAFC890A-1F55-4E91-BD29-A4DD8CCB4258}" srcOrd="0" destOrd="0" presId="urn:microsoft.com/office/officeart/2005/8/layout/vList2"/>
    <dgm:cxn modelId="{58CF0684-EA95-4159-BCE9-C592C8E3B6F7}" srcId="{3188CA4A-9716-4AD4-A34B-A8582B08FDC9}" destId="{90146577-EBDF-419E-AC9B-2B688C503547}" srcOrd="5" destOrd="0" parTransId="{20233AD8-A877-4E0A-ACFF-B9D0CB7B1896}" sibTransId="{27A9409B-0D52-4A36-911E-B897E8F3DF30}"/>
    <dgm:cxn modelId="{AB262386-34ED-4F88-804A-1D667B4CB388}" srcId="{3188CA4A-9716-4AD4-A34B-A8582B08FDC9}" destId="{8C6C5048-E764-49FA-9353-DE2DC0485302}" srcOrd="0" destOrd="0" parTransId="{762B39EA-D439-4AC4-9DFB-B070B2C6EF4D}" sibTransId="{3DD6EE37-4242-4B61-B656-784190EE172B}"/>
    <dgm:cxn modelId="{0A8BF1C2-0BBB-4023-AFAD-1D19E0AA2EC6}" type="presOf" srcId="{25A8A497-8982-45FA-9ECE-D03DACA9E7A3}" destId="{2C1BE6F8-58F5-4335-93C4-2B76BA32188B}" srcOrd="0" destOrd="0" presId="urn:microsoft.com/office/officeart/2005/8/layout/vList2"/>
    <dgm:cxn modelId="{E63225DF-D7F1-468E-8815-4E1AB50AB3C3}" type="presOf" srcId="{CC146313-FC91-4FE2-B11E-DB3BA8F77118}" destId="{25E4A230-463B-40CD-9A10-C3381D59692F}" srcOrd="0" destOrd="0" presId="urn:microsoft.com/office/officeart/2005/8/layout/vList2"/>
    <dgm:cxn modelId="{7D69DCE1-83A7-4B49-B45E-16E2CB9DD9D7}" srcId="{3188CA4A-9716-4AD4-A34B-A8582B08FDC9}" destId="{25A8A497-8982-45FA-9ECE-D03DACA9E7A3}" srcOrd="2" destOrd="0" parTransId="{596DADD7-99F3-403C-8362-16E119C91A29}" sibTransId="{DB4601FB-32DE-43E5-98C9-1E957A6B5D93}"/>
    <dgm:cxn modelId="{E41556EF-D0DB-427F-AE25-220940274C15}" type="presOf" srcId="{5EF048C0-9F98-4AC8-8020-E9D7089EBB9E}" destId="{7BFA4359-B38E-4887-AA16-240BAFA7CDF7}" srcOrd="0" destOrd="0" presId="urn:microsoft.com/office/officeart/2005/8/layout/vList2"/>
    <dgm:cxn modelId="{E0C06002-4950-427D-8563-27EA7BE7B94E}" type="presParOf" srcId="{EAFC890A-1F55-4E91-BD29-A4DD8CCB4258}" destId="{B3D81F9F-E972-4C25-84CA-270214810EFE}" srcOrd="0" destOrd="0" presId="urn:microsoft.com/office/officeart/2005/8/layout/vList2"/>
    <dgm:cxn modelId="{39E2F2DA-A264-4DE3-85DE-C264BFF3989A}" type="presParOf" srcId="{EAFC890A-1F55-4E91-BD29-A4DD8CCB4258}" destId="{4625D04C-D1ED-466A-8665-D8F5672429E9}" srcOrd="1" destOrd="0" presId="urn:microsoft.com/office/officeart/2005/8/layout/vList2"/>
    <dgm:cxn modelId="{D8645A54-D587-45F0-BF43-125A58E678A9}" type="presParOf" srcId="{EAFC890A-1F55-4E91-BD29-A4DD8CCB4258}" destId="{F6EB2262-8B91-4581-A002-7E7993F0414D}" srcOrd="2" destOrd="0" presId="urn:microsoft.com/office/officeart/2005/8/layout/vList2"/>
    <dgm:cxn modelId="{C945FF76-A1BF-44A2-BE95-80DFEDAEDBD2}" type="presParOf" srcId="{EAFC890A-1F55-4E91-BD29-A4DD8CCB4258}" destId="{F569DD21-7A83-4C0E-886E-CC6EB81A42BA}" srcOrd="3" destOrd="0" presId="urn:microsoft.com/office/officeart/2005/8/layout/vList2"/>
    <dgm:cxn modelId="{C9C61BA0-CEA3-42C3-BA52-7B2DF150D709}" type="presParOf" srcId="{EAFC890A-1F55-4E91-BD29-A4DD8CCB4258}" destId="{2C1BE6F8-58F5-4335-93C4-2B76BA32188B}" srcOrd="4" destOrd="0" presId="urn:microsoft.com/office/officeart/2005/8/layout/vList2"/>
    <dgm:cxn modelId="{CE224862-D9E9-4E5B-A9B7-F08BB9D1A9CF}" type="presParOf" srcId="{EAFC890A-1F55-4E91-BD29-A4DD8CCB4258}" destId="{FE796FD7-7CEA-41A8-90F5-2B81EF496B07}" srcOrd="5" destOrd="0" presId="urn:microsoft.com/office/officeart/2005/8/layout/vList2"/>
    <dgm:cxn modelId="{F5938149-10E5-4CE1-8972-8F664B93D468}" type="presParOf" srcId="{EAFC890A-1F55-4E91-BD29-A4DD8CCB4258}" destId="{7BFA4359-B38E-4887-AA16-240BAFA7CDF7}" srcOrd="6" destOrd="0" presId="urn:microsoft.com/office/officeart/2005/8/layout/vList2"/>
    <dgm:cxn modelId="{B129BF21-170D-4FEA-A22A-535D224CDFEE}" type="presParOf" srcId="{EAFC890A-1F55-4E91-BD29-A4DD8CCB4258}" destId="{CA361730-B3AB-45BB-86E2-A60C8852A3AB}" srcOrd="7" destOrd="0" presId="urn:microsoft.com/office/officeart/2005/8/layout/vList2"/>
    <dgm:cxn modelId="{EAF52528-5A56-42EF-AEDA-1B3DCED2B0F5}" type="presParOf" srcId="{EAFC890A-1F55-4E91-BD29-A4DD8CCB4258}" destId="{25E4A230-463B-40CD-9A10-C3381D59692F}" srcOrd="8" destOrd="0" presId="urn:microsoft.com/office/officeart/2005/8/layout/vList2"/>
    <dgm:cxn modelId="{AC7CC964-58FE-4443-A606-009716824D7F}" type="presParOf" srcId="{EAFC890A-1F55-4E91-BD29-A4DD8CCB4258}" destId="{A5CBF221-9DBC-4BFC-8C74-30A5B9FA2C60}" srcOrd="9" destOrd="0" presId="urn:microsoft.com/office/officeart/2005/8/layout/vList2"/>
    <dgm:cxn modelId="{85EC9163-3715-4647-A68F-A5DB52B03646}" type="presParOf" srcId="{EAFC890A-1F55-4E91-BD29-A4DD8CCB4258}" destId="{F03D68F3-93F8-4941-ADB8-5EB268787ED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81F9F-E972-4C25-84CA-270214810EFE}">
      <dsp:nvSpPr>
        <dsp:cNvPr id="0" name=""/>
        <dsp:cNvSpPr/>
      </dsp:nvSpPr>
      <dsp:spPr>
        <a:xfrm>
          <a:off x="0" y="680732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Fan repair</a:t>
          </a:r>
        </a:p>
      </dsp:txBody>
      <dsp:txXfrm>
        <a:off x="25759" y="706491"/>
        <a:ext cx="3701327" cy="476152"/>
      </dsp:txXfrm>
    </dsp:sp>
    <dsp:sp modelId="{F6EB2262-8B91-4581-A002-7E7993F0414D}">
      <dsp:nvSpPr>
        <dsp:cNvPr id="0" name=""/>
        <dsp:cNvSpPr/>
      </dsp:nvSpPr>
      <dsp:spPr>
        <a:xfrm>
          <a:off x="0" y="1271762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Switchboard repair</a:t>
          </a:r>
        </a:p>
      </dsp:txBody>
      <dsp:txXfrm>
        <a:off x="25759" y="1297521"/>
        <a:ext cx="3701327" cy="476152"/>
      </dsp:txXfrm>
    </dsp:sp>
    <dsp:sp modelId="{2C1BE6F8-58F5-4335-93C4-2B76BA32188B}">
      <dsp:nvSpPr>
        <dsp:cNvPr id="0" name=""/>
        <dsp:cNvSpPr/>
      </dsp:nvSpPr>
      <dsp:spPr>
        <a:xfrm>
          <a:off x="0" y="1862793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Tubelight installation</a:t>
          </a:r>
        </a:p>
      </dsp:txBody>
      <dsp:txXfrm>
        <a:off x="25759" y="1888552"/>
        <a:ext cx="3701327" cy="476152"/>
      </dsp:txXfrm>
    </dsp:sp>
    <dsp:sp modelId="{7BFA4359-B38E-4887-AA16-240BAFA7CDF7}">
      <dsp:nvSpPr>
        <dsp:cNvPr id="0" name=""/>
        <dsp:cNvSpPr/>
      </dsp:nvSpPr>
      <dsp:spPr>
        <a:xfrm>
          <a:off x="0" y="2453823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Inverter fuse replacement</a:t>
          </a:r>
        </a:p>
      </dsp:txBody>
      <dsp:txXfrm>
        <a:off x="25759" y="2479582"/>
        <a:ext cx="3701327" cy="476152"/>
      </dsp:txXfrm>
    </dsp:sp>
    <dsp:sp modelId="{25E4A230-463B-40CD-9A10-C3381D59692F}">
      <dsp:nvSpPr>
        <dsp:cNvPr id="0" name=""/>
        <dsp:cNvSpPr/>
      </dsp:nvSpPr>
      <dsp:spPr>
        <a:xfrm>
          <a:off x="0" y="3044853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Wiring</a:t>
          </a:r>
        </a:p>
      </dsp:txBody>
      <dsp:txXfrm>
        <a:off x="25759" y="3070612"/>
        <a:ext cx="3701327" cy="476152"/>
      </dsp:txXfrm>
    </dsp:sp>
    <dsp:sp modelId="{F03D68F3-93F8-4941-ADB8-5EB268787EDD}">
      <dsp:nvSpPr>
        <dsp:cNvPr id="0" name=""/>
        <dsp:cNvSpPr/>
      </dsp:nvSpPr>
      <dsp:spPr>
        <a:xfrm>
          <a:off x="0" y="3635883"/>
          <a:ext cx="37528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Door bell installation</a:t>
          </a:r>
        </a:p>
      </dsp:txBody>
      <dsp:txXfrm>
        <a:off x="25759" y="3661642"/>
        <a:ext cx="3701327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8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4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57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2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8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1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2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9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6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3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microsoft.com/office/2007/relationships/diagramDrawing" Target="../diagrams/drawing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3.pn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 colorful light bulb with business icons">
            <a:extLst>
              <a:ext uri="{FF2B5EF4-FFF2-40B4-BE49-F238E27FC236}">
                <a16:creationId xmlns:a16="http://schemas.microsoft.com/office/drawing/2014/main" id="{8E53D0AB-3568-09F3-BEA5-ADD47827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36" r="25202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184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0">
            <a:extLst>
              <a:ext uri="{FF2B5EF4-FFF2-40B4-BE49-F238E27FC236}">
                <a16:creationId xmlns:a16="http://schemas.microsoft.com/office/drawing/2014/main" id="{CB68E37C-9980-C6BD-9BC0-3F30991B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14" y="-2115"/>
            <a:ext cx="2946965" cy="2057400"/>
          </a:xfrm>
          <a:prstGeom prst="rect">
            <a:avLst/>
          </a:prstGeom>
        </p:spPr>
      </p:pic>
      <p:pic>
        <p:nvPicPr>
          <p:cNvPr id="13" name="Picture 41" descr="A picture containing building, door, outdoor&#10;&#10;Description automatically generated">
            <a:extLst>
              <a:ext uri="{FF2B5EF4-FFF2-40B4-BE49-F238E27FC236}">
                <a16:creationId xmlns:a16="http://schemas.microsoft.com/office/drawing/2014/main" id="{846043DF-98CD-2996-9D70-74F5C778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86" y="2377016"/>
            <a:ext cx="795593" cy="1214967"/>
          </a:xfrm>
          <a:prstGeom prst="rect">
            <a:avLst/>
          </a:prstGeom>
        </p:spPr>
      </p:pic>
      <p:pic>
        <p:nvPicPr>
          <p:cNvPr id="15" name="Picture 42">
            <a:extLst>
              <a:ext uri="{FF2B5EF4-FFF2-40B4-BE49-F238E27FC236}">
                <a16:creationId xmlns:a16="http://schemas.microsoft.com/office/drawing/2014/main" id="{C0FED4D3-7581-F6EE-CD22-39A9EFB4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45" y="3727979"/>
            <a:ext cx="629709" cy="291042"/>
          </a:xfrm>
          <a:prstGeom prst="rect">
            <a:avLst/>
          </a:prstGeom>
        </p:spPr>
      </p:pic>
      <p:pic>
        <p:nvPicPr>
          <p:cNvPr id="18" name="Picture 43" descr="A picture containing door, old, doorway&#10;&#10;Description automatically generated">
            <a:extLst>
              <a:ext uri="{FF2B5EF4-FFF2-40B4-BE49-F238E27FC236}">
                <a16:creationId xmlns:a16="http://schemas.microsoft.com/office/drawing/2014/main" id="{ED5427CB-01C7-DA53-B67D-C47C1773C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858" y="2428610"/>
            <a:ext cx="731044" cy="1097229"/>
          </a:xfrm>
          <a:prstGeom prst="rect">
            <a:avLst/>
          </a:prstGeom>
        </p:spPr>
      </p:pic>
      <p:pic>
        <p:nvPicPr>
          <p:cNvPr id="20" name="Picture 44">
            <a:extLst>
              <a:ext uri="{FF2B5EF4-FFF2-40B4-BE49-F238E27FC236}">
                <a16:creationId xmlns:a16="http://schemas.microsoft.com/office/drawing/2014/main" id="{5E94925A-ED2C-D24E-95B9-BF7BC8312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927" y="3708400"/>
            <a:ext cx="920750" cy="441325"/>
          </a:xfrm>
          <a:prstGeom prst="rect">
            <a:avLst/>
          </a:prstGeom>
        </p:spPr>
      </p:pic>
      <p:pic>
        <p:nvPicPr>
          <p:cNvPr id="23" name="Picture 45">
            <a:extLst>
              <a:ext uri="{FF2B5EF4-FFF2-40B4-BE49-F238E27FC236}">
                <a16:creationId xmlns:a16="http://schemas.microsoft.com/office/drawing/2014/main" id="{24BACF1B-DAF4-2098-065B-BFDD7C438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180" y="2554996"/>
            <a:ext cx="2122753" cy="1036279"/>
          </a:xfrm>
          <a:prstGeom prst="rect">
            <a:avLst/>
          </a:prstGeom>
        </p:spPr>
      </p:pic>
      <p:pic>
        <p:nvPicPr>
          <p:cNvPr id="25" name="Picture 46">
            <a:extLst>
              <a:ext uri="{FF2B5EF4-FFF2-40B4-BE49-F238E27FC236}">
                <a16:creationId xmlns:a16="http://schemas.microsoft.com/office/drawing/2014/main" id="{7EFDB658-BD19-E628-8CE7-D14704450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5642" y="3725332"/>
            <a:ext cx="1111515" cy="362480"/>
          </a:xfrm>
          <a:prstGeom prst="rect">
            <a:avLst/>
          </a:prstGeom>
        </p:spPr>
      </p:pic>
      <p:pic>
        <p:nvPicPr>
          <p:cNvPr id="27" name="Picture 47" descr="A picture containing person, sport, arm&#10;&#10;Description automatically generated">
            <a:extLst>
              <a:ext uri="{FF2B5EF4-FFF2-40B4-BE49-F238E27FC236}">
                <a16:creationId xmlns:a16="http://schemas.microsoft.com/office/drawing/2014/main" id="{4C525FBE-BC83-967C-05A1-443E4E54F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6820" y="2582069"/>
            <a:ext cx="1485900" cy="1241425"/>
          </a:xfrm>
          <a:prstGeom prst="rect">
            <a:avLst/>
          </a:prstGeom>
        </p:spPr>
      </p:pic>
      <p:pic>
        <p:nvPicPr>
          <p:cNvPr id="29" name="Picture 48">
            <a:extLst>
              <a:ext uri="{FF2B5EF4-FFF2-40B4-BE49-F238E27FC236}">
                <a16:creationId xmlns:a16="http://schemas.microsoft.com/office/drawing/2014/main" id="{4FF9A9C0-ED46-1909-459D-D4383FE05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2768" y="3967163"/>
            <a:ext cx="893234" cy="273050"/>
          </a:xfrm>
          <a:prstGeom prst="rect">
            <a:avLst/>
          </a:prstGeom>
        </p:spPr>
      </p:pic>
      <p:pic>
        <p:nvPicPr>
          <p:cNvPr id="31" name="Picture 49" descr="A picture containing text, wall, person, indoor&#10;&#10;Description automatically generated">
            <a:extLst>
              <a:ext uri="{FF2B5EF4-FFF2-40B4-BE49-F238E27FC236}">
                <a16:creationId xmlns:a16="http://schemas.microsoft.com/office/drawing/2014/main" id="{C245F678-3119-EF5F-CF73-94908EEE5B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6317" y="2586831"/>
            <a:ext cx="1569509" cy="1231900"/>
          </a:xfrm>
          <a:prstGeom prst="rect">
            <a:avLst/>
          </a:prstGeom>
        </p:spPr>
      </p:pic>
      <p:pic>
        <p:nvPicPr>
          <p:cNvPr id="33" name="Picture 50">
            <a:extLst>
              <a:ext uri="{FF2B5EF4-FFF2-40B4-BE49-F238E27FC236}">
                <a16:creationId xmlns:a16="http://schemas.microsoft.com/office/drawing/2014/main" id="{B70A06D4-174C-2053-6601-BFA8EE7324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549" y="4018227"/>
            <a:ext cx="845609" cy="300567"/>
          </a:xfrm>
          <a:prstGeom prst="rect">
            <a:avLst/>
          </a:prstGeom>
        </p:spPr>
      </p:pic>
      <p:pic>
        <p:nvPicPr>
          <p:cNvPr id="35" name="Picture 51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5155FC5F-0011-711C-0D3B-AA6C1C1345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20652" y="2663031"/>
            <a:ext cx="1447800" cy="1222375"/>
          </a:xfrm>
          <a:prstGeom prst="rect">
            <a:avLst/>
          </a:prstGeom>
        </p:spPr>
      </p:pic>
      <p:pic>
        <p:nvPicPr>
          <p:cNvPr id="37" name="Picture 52">
            <a:extLst>
              <a:ext uri="{FF2B5EF4-FFF2-40B4-BE49-F238E27FC236}">
                <a16:creationId xmlns:a16="http://schemas.microsoft.com/office/drawing/2014/main" id="{9FF5072A-6E48-EA04-46D3-7595ADA0C4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9372" y="4033572"/>
            <a:ext cx="760942" cy="375709"/>
          </a:xfrm>
          <a:prstGeom prst="rect">
            <a:avLst/>
          </a:prstGeom>
        </p:spPr>
      </p:pic>
      <p:pic>
        <p:nvPicPr>
          <p:cNvPr id="39" name="Picture 54">
            <a:extLst>
              <a:ext uri="{FF2B5EF4-FFF2-40B4-BE49-F238E27FC236}">
                <a16:creationId xmlns:a16="http://schemas.microsoft.com/office/drawing/2014/main" id="{E9E46C5E-0B09-356D-2EB1-98B813CFE2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3024" y="6031441"/>
            <a:ext cx="864659" cy="356659"/>
          </a:xfrm>
          <a:prstGeom prst="rect">
            <a:avLst/>
          </a:prstGeom>
        </p:spPr>
      </p:pic>
      <p:pic>
        <p:nvPicPr>
          <p:cNvPr id="41" name="Picture 55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2D5C19B9-D40D-2491-4C19-81E0A07D5EE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18164" y="4543953"/>
            <a:ext cx="1644650" cy="1315509"/>
          </a:xfrm>
          <a:prstGeom prst="rect">
            <a:avLst/>
          </a:prstGeom>
        </p:spPr>
      </p:pic>
      <p:pic>
        <p:nvPicPr>
          <p:cNvPr id="43" name="Picture 57">
            <a:extLst>
              <a:ext uri="{FF2B5EF4-FFF2-40B4-BE49-F238E27FC236}">
                <a16:creationId xmlns:a16="http://schemas.microsoft.com/office/drawing/2014/main" id="{5B7F9C01-17DD-BE4E-09B0-D04554B1B3E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4706" r="1136" b="-12988"/>
          <a:stretch/>
        </p:blipFill>
        <p:spPr>
          <a:xfrm>
            <a:off x="3748086" y="6036203"/>
            <a:ext cx="912367" cy="351964"/>
          </a:xfrm>
          <a:prstGeom prst="rect">
            <a:avLst/>
          </a:prstGeom>
        </p:spPr>
      </p:pic>
      <p:pic>
        <p:nvPicPr>
          <p:cNvPr id="45" name="Picture 59">
            <a:extLst>
              <a:ext uri="{FF2B5EF4-FFF2-40B4-BE49-F238E27FC236}">
                <a16:creationId xmlns:a16="http://schemas.microsoft.com/office/drawing/2014/main" id="{4D5049DD-B01D-02B8-F34F-279AECAD79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7145" y="4701381"/>
            <a:ext cx="1476375" cy="1193800"/>
          </a:xfrm>
          <a:prstGeom prst="rect">
            <a:avLst/>
          </a:prstGeom>
        </p:spPr>
      </p:pic>
      <p:pic>
        <p:nvPicPr>
          <p:cNvPr id="47" name="Picture 60">
            <a:extLst>
              <a:ext uri="{FF2B5EF4-FFF2-40B4-BE49-F238E27FC236}">
                <a16:creationId xmlns:a16="http://schemas.microsoft.com/office/drawing/2014/main" id="{8FBC8512-3773-3EA4-23C7-C99AC1ED0F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0135" y="6031441"/>
            <a:ext cx="846667" cy="404284"/>
          </a:xfrm>
          <a:prstGeom prst="rect">
            <a:avLst/>
          </a:prstGeom>
        </p:spPr>
      </p:pic>
      <p:pic>
        <p:nvPicPr>
          <p:cNvPr id="49" name="Picture 53" descr="A picture containing blue&#10;&#10;Description automatically generated">
            <a:extLst>
              <a:ext uri="{FF2B5EF4-FFF2-40B4-BE49-F238E27FC236}">
                <a16:creationId xmlns:a16="http://schemas.microsoft.com/office/drawing/2014/main" id="{DEEEF73B-2D6E-BEFF-C098-0FA05ECAD32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0714" y="4480983"/>
            <a:ext cx="1654175" cy="12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7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2F7FDA29-8EDE-4C28-95C4-6AB1FC10F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4133" y="2018017"/>
            <a:ext cx="3925373" cy="32483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Door installation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/>
              <a:t>Major door repair</a:t>
            </a:r>
          </a:p>
          <a:p>
            <a:pPr marL="457200" indent="-457200">
              <a:buAutoNum type="arabicPeriod"/>
            </a:pPr>
            <a:r>
              <a:rPr lang="en-US" dirty="0"/>
              <a:t>Hinge installation</a:t>
            </a:r>
          </a:p>
          <a:p>
            <a:pPr marL="457200" indent="-457200">
              <a:buAutoNum type="arabicPeriod"/>
            </a:pPr>
            <a:r>
              <a:rPr lang="en-US" dirty="0"/>
              <a:t>Door lock replacement</a:t>
            </a:r>
          </a:p>
          <a:p>
            <a:endParaRPr lang="en-US" dirty="0"/>
          </a:p>
        </p:txBody>
      </p:sp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1B6D0BF-889F-7AB9-24E5-5D00CEB3B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66" r="1688" b="-1"/>
          <a:stretch/>
        </p:blipFill>
        <p:spPr>
          <a:xfrm>
            <a:off x="993964" y="643467"/>
            <a:ext cx="1807672" cy="264238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FBEA283-4C42-5895-C0E9-FA0DB83422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57"/>
          <a:stretch/>
        </p:blipFill>
        <p:spPr>
          <a:xfrm>
            <a:off x="3714470" y="643467"/>
            <a:ext cx="2174172" cy="264238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6D65242-2B32-AA4E-C998-74A2203BB7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8" r="11178"/>
          <a:stretch/>
        </p:blipFill>
        <p:spPr>
          <a:xfrm>
            <a:off x="596492" y="3750903"/>
            <a:ext cx="2620841" cy="23025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6247B54-76D0-2833-658D-9CDBA15CC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33" b="2349"/>
          <a:stretch/>
        </p:blipFill>
        <p:spPr>
          <a:xfrm>
            <a:off x="3507112" y="4102503"/>
            <a:ext cx="2588887" cy="15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60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1571042-4E8C-4B46-A5FC-54D486840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7885" y="93133"/>
            <a:ext cx="4620584" cy="608971"/>
          </a:xfrm>
        </p:spPr>
        <p:txBody>
          <a:bodyPr>
            <a:normAutofit/>
          </a:bodyPr>
          <a:lstStyle/>
          <a:p>
            <a:r>
              <a:rPr lang="en-US" sz="3700"/>
              <a:t>Cupboard&amp;drawer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830" y="2133835"/>
            <a:ext cx="4591830" cy="31042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Cupboard making</a:t>
            </a:r>
          </a:p>
          <a:p>
            <a:pPr marL="457200" indent="-457200">
              <a:buAutoNum type="arabicPeriod"/>
            </a:pPr>
            <a:r>
              <a:rPr lang="en-US" dirty="0"/>
              <a:t>Lock replacement</a:t>
            </a:r>
          </a:p>
          <a:p>
            <a:pPr marL="457200" indent="-457200">
              <a:buAutoNum type="arabicPeriod"/>
            </a:pPr>
            <a:r>
              <a:rPr lang="en-US" dirty="0"/>
              <a:t>drawer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4A3D1882-B245-F215-E6C0-5C84455D9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003" y="643467"/>
            <a:ext cx="3165726" cy="255693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FD197B4-9DCF-2A3C-D4A4-33D30D46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99" y="3685765"/>
            <a:ext cx="3217333" cy="25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6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F7FDA29-8EDE-4C28-95C4-6AB1FC10F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215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5189" y="2474898"/>
            <a:ext cx="3752845" cy="48442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i="1" dirty="0"/>
              <a:t>Bed assembly</a:t>
            </a:r>
          </a:p>
          <a:p>
            <a:pPr marL="457200" indent="-457200">
              <a:buAutoNum type="arabicPeriod"/>
            </a:pPr>
            <a:r>
              <a:rPr lang="en-US" i="1" dirty="0"/>
              <a:t>Table making</a:t>
            </a:r>
          </a:p>
          <a:p>
            <a:pPr marL="457200" indent="-457200">
              <a:buAutoNum type="arabicPeriod"/>
            </a:pPr>
            <a:r>
              <a:rPr lang="en-US" i="1" dirty="0"/>
              <a:t>Drill &amp; hang</a:t>
            </a:r>
          </a:p>
          <a:p>
            <a:pPr marL="457200" indent="-457200">
              <a:buAutoNum type="arabicPeriod"/>
            </a:pPr>
            <a:r>
              <a:rPr lang="en-US" i="1" dirty="0"/>
              <a:t>Chair making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11" name="Picture 11" descr="A picture containing seat&#10;&#10;Description automatically generated">
            <a:extLst>
              <a:ext uri="{FF2B5EF4-FFF2-40B4-BE49-F238E27FC236}">
                <a16:creationId xmlns:a16="http://schemas.microsoft.com/office/drawing/2014/main" id="{81954BD3-71AA-F9AD-E2B9-7A614091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3" y="914739"/>
            <a:ext cx="2602615" cy="2099837"/>
          </a:xfrm>
          <a:prstGeom prst="rect">
            <a:avLst/>
          </a:prstGeom>
        </p:spPr>
      </p:pic>
      <p:pic>
        <p:nvPicPr>
          <p:cNvPr id="8" name="Picture 8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EA0B20FD-2F65-9D7D-D82B-041FCA16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13" y="860359"/>
            <a:ext cx="2588886" cy="2208598"/>
          </a:xfrm>
          <a:prstGeom prst="rect">
            <a:avLst/>
          </a:prstGeom>
        </p:spPr>
      </p:pic>
      <p:pic>
        <p:nvPicPr>
          <p:cNvPr id="10" name="Picture 10" descr="A picture containing person, floor&#10;&#10;Description automatically generated">
            <a:extLst>
              <a:ext uri="{FF2B5EF4-FFF2-40B4-BE49-F238E27FC236}">
                <a16:creationId xmlns:a16="http://schemas.microsoft.com/office/drawing/2014/main" id="{F4CDC602-748F-C12A-9166-D6F3E6A0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92" y="4026287"/>
            <a:ext cx="2620841" cy="1751826"/>
          </a:xfrm>
          <a:prstGeom prst="rect">
            <a:avLst/>
          </a:prstGeom>
        </p:spPr>
      </p:pic>
      <p:pic>
        <p:nvPicPr>
          <p:cNvPr id="12" name="Picture 12" descr="A picture containing person, furniture, seat, chair&#10;&#10;Description automatically generated">
            <a:extLst>
              <a:ext uri="{FF2B5EF4-FFF2-40B4-BE49-F238E27FC236}">
                <a16:creationId xmlns:a16="http://schemas.microsoft.com/office/drawing/2014/main" id="{1FF2BE61-AAEB-0815-0C49-365EAFEF1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12" y="3952941"/>
            <a:ext cx="2588887" cy="18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picture containing text, electronics, hand&#10;&#10;Description automatically generated">
            <a:extLst>
              <a:ext uri="{FF2B5EF4-FFF2-40B4-BE49-F238E27FC236}">
                <a16:creationId xmlns:a16="http://schemas.microsoft.com/office/drawing/2014/main" id="{FB83DF19-16D0-BD31-A931-3F6F9B9E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817" y="-43161"/>
            <a:ext cx="2743200" cy="1885488"/>
          </a:xfrm>
          <a:prstGeom prst="rect">
            <a:avLst/>
          </a:prstGeom>
        </p:spPr>
      </p:pic>
      <p:pic>
        <p:nvPicPr>
          <p:cNvPr id="3" name="Picture 3" descr="A picture containing text, wall, jack, indoor&#10;&#10;Description automatically generated">
            <a:extLst>
              <a:ext uri="{FF2B5EF4-FFF2-40B4-BE49-F238E27FC236}">
                <a16:creationId xmlns:a16="http://schemas.microsoft.com/office/drawing/2014/main" id="{D7DF166B-D9A8-9361-CCFA-47E3ED047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6" y="1380067"/>
            <a:ext cx="1666875" cy="1409700"/>
          </a:xfrm>
          <a:prstGeom prst="rect">
            <a:avLst/>
          </a:prstGeom>
        </p:spPr>
      </p:pic>
      <p:pic>
        <p:nvPicPr>
          <p:cNvPr id="6" name="Picture 6" descr="A picture containing text, wall, toothbrush&#10;&#10;Description automatically generated">
            <a:extLst>
              <a:ext uri="{FF2B5EF4-FFF2-40B4-BE49-F238E27FC236}">
                <a16:creationId xmlns:a16="http://schemas.microsoft.com/office/drawing/2014/main" id="{4005E2E5-D527-1948-41FA-EA70BA09A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09" y="2795058"/>
            <a:ext cx="1733550" cy="1352550"/>
          </a:xfrm>
          <a:prstGeom prst="rect">
            <a:avLst/>
          </a:prstGeom>
        </p:spPr>
      </p:pic>
      <p:pic>
        <p:nvPicPr>
          <p:cNvPr id="7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6351FB1-7A2A-0212-4C54-3CA62D1F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364" y="1184274"/>
            <a:ext cx="1819275" cy="15049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934127-8B21-5368-A4EA-7B37916AB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97" y="4053417"/>
            <a:ext cx="1857375" cy="1333500"/>
          </a:xfrm>
          <a:prstGeom prst="rect">
            <a:avLst/>
          </a:prstGeom>
        </p:spPr>
      </p:pic>
      <p:pic>
        <p:nvPicPr>
          <p:cNvPr id="9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1000026-3103-F2FD-DFB5-5658DED4E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2208" y="2837920"/>
            <a:ext cx="2000250" cy="1266825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5B807A2-96CD-3DC9-3469-4B80C29E920F}"/>
              </a:ext>
            </a:extLst>
          </p:cNvPr>
          <p:cNvSpPr txBox="1">
            <a:spLocks/>
          </p:cNvSpPr>
          <p:nvPr/>
        </p:nvSpPr>
        <p:spPr>
          <a:xfrm>
            <a:off x="8438523" y="1236648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graphicFrame>
        <p:nvGraphicFramePr>
          <p:cNvPr id="26" name="Subtitle 2">
            <a:extLst>
              <a:ext uri="{FF2B5EF4-FFF2-40B4-BE49-F238E27FC236}">
                <a16:creationId xmlns:a16="http://schemas.microsoft.com/office/drawing/2014/main" id="{584362BA-31B3-894C-0745-224591D48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962654"/>
              </p:ext>
            </p:extLst>
          </p:nvPr>
        </p:nvGraphicFramePr>
        <p:xfrm>
          <a:off x="7962273" y="845065"/>
          <a:ext cx="3752845" cy="4844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9293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5B807A2-96CD-3DC9-3469-4B80C29E920F}"/>
              </a:ext>
            </a:extLst>
          </p:cNvPr>
          <p:cNvSpPr txBox="1">
            <a:spLocks/>
          </p:cNvSpPr>
          <p:nvPr/>
        </p:nvSpPr>
        <p:spPr>
          <a:xfrm>
            <a:off x="8438523" y="1236648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pic>
        <p:nvPicPr>
          <p:cNvPr id="16" name="Picture 16" descr="A picture containing tool&#10;&#10;Description automatically generated">
            <a:extLst>
              <a:ext uri="{FF2B5EF4-FFF2-40B4-BE49-F238E27FC236}">
                <a16:creationId xmlns:a16="http://schemas.microsoft.com/office/drawing/2014/main" id="{06147759-6D9B-0031-4F5B-BE1094B06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1636"/>
            <a:ext cx="2743200" cy="1944061"/>
          </a:xfrm>
          <a:prstGeom prst="rect">
            <a:avLst/>
          </a:prstGeom>
        </p:spPr>
      </p:pic>
      <p:pic>
        <p:nvPicPr>
          <p:cNvPr id="125" name="Picture 125" descr="A picture containing vessel, bathtub, dishware, bowl&#10;&#10;Description automatically generated">
            <a:extLst>
              <a:ext uri="{FF2B5EF4-FFF2-40B4-BE49-F238E27FC236}">
                <a16:creationId xmlns:a16="http://schemas.microsoft.com/office/drawing/2014/main" id="{2D3E4018-7DDC-7570-4194-6D3450D6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85" y="1945217"/>
            <a:ext cx="1828800" cy="1485900"/>
          </a:xfrm>
          <a:prstGeom prst="rect">
            <a:avLst/>
          </a:prstGeom>
        </p:spPr>
      </p:pic>
      <p:pic>
        <p:nvPicPr>
          <p:cNvPr id="128" name="Picture 128">
            <a:extLst>
              <a:ext uri="{FF2B5EF4-FFF2-40B4-BE49-F238E27FC236}">
                <a16:creationId xmlns:a16="http://schemas.microsoft.com/office/drawing/2014/main" id="{79F9137B-4252-00F0-1A5E-1C27446BB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17" y="2022475"/>
            <a:ext cx="1866900" cy="1352550"/>
          </a:xfrm>
          <a:prstGeom prst="rect">
            <a:avLst/>
          </a:prstGeom>
        </p:spPr>
      </p:pic>
      <p:sp>
        <p:nvSpPr>
          <p:cNvPr id="166" name="Subtitle 2">
            <a:extLst>
              <a:ext uri="{FF2B5EF4-FFF2-40B4-BE49-F238E27FC236}">
                <a16:creationId xmlns:a16="http://schemas.microsoft.com/office/drawing/2014/main" id="{86F8597F-F09C-8DB7-A9E3-1D0F12250A20}"/>
              </a:ext>
            </a:extLst>
          </p:cNvPr>
          <p:cNvSpPr txBox="1">
            <a:spLocks/>
          </p:cNvSpPr>
          <p:nvPr/>
        </p:nvSpPr>
        <p:spPr>
          <a:xfrm>
            <a:off x="7994022" y="1088481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i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CD0D2DAB-C255-30B2-F173-91BDD39327F6}"/>
              </a:ext>
            </a:extLst>
          </p:cNvPr>
          <p:cNvSpPr txBox="1">
            <a:spLocks/>
          </p:cNvSpPr>
          <p:nvPr/>
        </p:nvSpPr>
        <p:spPr>
          <a:xfrm>
            <a:off x="8375022" y="1554148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i="1" dirty="0"/>
              <a:t>Flush tank repair</a:t>
            </a:r>
          </a:p>
          <a:p>
            <a:pPr marL="457200" indent="-457200">
              <a:buAutoNum type="arabicPeriod"/>
            </a:pPr>
            <a:r>
              <a:rPr lang="en-US" i="1" dirty="0"/>
              <a:t>Waste pipe leakage</a:t>
            </a:r>
          </a:p>
          <a:p>
            <a:pPr marL="457200" indent="-457200">
              <a:buAutoNum type="arabicPeriod"/>
            </a:pPr>
            <a:r>
              <a:rPr lang="en-US" i="1" dirty="0"/>
              <a:t>Wash basin installation</a:t>
            </a:r>
          </a:p>
          <a:p>
            <a:pPr marL="457200" indent="-457200">
              <a:buAutoNum type="arabicPeriod"/>
            </a:pPr>
            <a:r>
              <a:rPr lang="en-US" i="1" dirty="0"/>
              <a:t>Minor fittings installation</a:t>
            </a:r>
          </a:p>
          <a:p>
            <a:pPr marL="457200" indent="-457200">
              <a:buAutoNum type="arabicPeriod"/>
            </a:pPr>
            <a:r>
              <a:rPr lang="en-US" i="1" dirty="0"/>
              <a:t>Western toilet installation</a:t>
            </a:r>
          </a:p>
          <a:p>
            <a:pPr marL="457200" indent="-457200">
              <a:buAutoNum type="arabicPeriod"/>
            </a:pPr>
            <a:r>
              <a:rPr lang="en-US" i="1" dirty="0"/>
              <a:t>Motor installation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pic>
        <p:nvPicPr>
          <p:cNvPr id="169" name="Picture 169">
            <a:extLst>
              <a:ext uri="{FF2B5EF4-FFF2-40B4-BE49-F238E27FC236}">
                <a16:creationId xmlns:a16="http://schemas.microsoft.com/office/drawing/2014/main" id="{4BB2A5AE-80F4-E5B2-28EC-64E2C8C5C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13" y="3427413"/>
            <a:ext cx="1857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27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rgbClr val="DC34AD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FFAA31D-9E76-C688-3BD4-A04F04BE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6" y="3047"/>
            <a:ext cx="2876213" cy="1910419"/>
          </a:xfrm>
          <a:prstGeom prst="rect">
            <a:avLst/>
          </a:prstGeom>
        </p:spPr>
      </p:pic>
      <p:pic>
        <p:nvPicPr>
          <p:cNvPr id="4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DA69C4C7-08AC-2640-A512-31545A82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47" y="4118803"/>
            <a:ext cx="4045639" cy="165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FD6FF-35ED-ABF7-37B0-6B17A40E1E33}"/>
              </a:ext>
            </a:extLst>
          </p:cNvPr>
          <p:cNvSpPr txBox="1"/>
          <p:nvPr/>
        </p:nvSpPr>
        <p:spPr>
          <a:xfrm>
            <a:off x="5526156" y="2055813"/>
            <a:ext cx="5827644" cy="41211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Aft>
                <a:spcPts val="600"/>
              </a:spcAft>
            </a:pPr>
            <a:endParaRPr lang="en-US" sz="2400" i="1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Paint full house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1" dirty="0"/>
              <a:t>Only one room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i="1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i="1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5B807A2-96CD-3DC9-3469-4B80C29E920F}"/>
              </a:ext>
            </a:extLst>
          </p:cNvPr>
          <p:cNvSpPr txBox="1">
            <a:spLocks/>
          </p:cNvSpPr>
          <p:nvPr/>
        </p:nvSpPr>
        <p:spPr>
          <a:xfrm>
            <a:off x="8438523" y="1236648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86F8597F-F09C-8DB7-A9E3-1D0F12250A20}"/>
              </a:ext>
            </a:extLst>
          </p:cNvPr>
          <p:cNvSpPr txBox="1">
            <a:spLocks/>
          </p:cNvSpPr>
          <p:nvPr/>
        </p:nvSpPr>
        <p:spPr>
          <a:xfrm>
            <a:off x="7994022" y="1088481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i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CD0D2DAB-C255-30B2-F173-91BDD39327F6}"/>
              </a:ext>
            </a:extLst>
          </p:cNvPr>
          <p:cNvSpPr txBox="1">
            <a:spLocks/>
          </p:cNvSpPr>
          <p:nvPr/>
        </p:nvSpPr>
        <p:spPr>
          <a:xfrm>
            <a:off x="6724022" y="1617648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9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Rectangle 228">
            <a:extLst>
              <a:ext uri="{FF2B5EF4-FFF2-40B4-BE49-F238E27FC236}">
                <a16:creationId xmlns:a16="http://schemas.microsoft.com/office/drawing/2014/main" id="{CE1ABC44-7649-4029-9D1C-755176F7A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Subtitle 2">
            <a:extLst>
              <a:ext uri="{FF2B5EF4-FFF2-40B4-BE49-F238E27FC236}">
                <a16:creationId xmlns:a16="http://schemas.microsoft.com/office/drawing/2014/main" id="{CD0D2DAB-C255-30B2-F173-91BDD39327F6}"/>
              </a:ext>
            </a:extLst>
          </p:cNvPr>
          <p:cNvSpPr txBox="1">
            <a:spLocks/>
          </p:cNvSpPr>
          <p:nvPr/>
        </p:nvSpPr>
        <p:spPr>
          <a:xfrm>
            <a:off x="356559" y="814037"/>
            <a:ext cx="3816096" cy="567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/>
            <a:r>
              <a:rPr lang="en-US" sz="2400" i="1" dirty="0"/>
              <a:t>House cleaner</a:t>
            </a:r>
          </a:p>
          <a:p>
            <a:pPr marL="457200"/>
            <a:r>
              <a:rPr lang="en-US" sz="2400" i="1" dirty="0"/>
              <a:t>Clean man</a:t>
            </a:r>
          </a:p>
          <a:p>
            <a:pPr marL="457200"/>
            <a:r>
              <a:rPr lang="en-US" sz="2400" i="1" dirty="0" err="1"/>
              <a:t>Cockroach,ant</a:t>
            </a:r>
            <a:r>
              <a:rPr lang="en-US" sz="2400" i="1" dirty="0"/>
              <a:t>&amp; gene pest control</a:t>
            </a:r>
          </a:p>
          <a:p>
            <a:pPr marL="457200"/>
            <a:r>
              <a:rPr lang="en-US" sz="2400" i="1" dirty="0"/>
              <a:t>Bathroom and kitchen cleaning</a:t>
            </a:r>
          </a:p>
          <a:p>
            <a:pPr marL="457200"/>
            <a:r>
              <a:rPr lang="en-US" sz="2400" i="1" dirty="0"/>
              <a:t>Sofa &amp; carpet cleaning</a:t>
            </a:r>
          </a:p>
          <a:p>
            <a:pPr marL="457200"/>
            <a:r>
              <a:rPr lang="en-US" sz="2400" dirty="0">
                <a:ea typeface="+mn-lt"/>
                <a:cs typeface="+mn-lt"/>
              </a:rPr>
              <a:t>gardener</a:t>
            </a:r>
            <a:endParaRPr lang="en-US" sz="2400" i="1" dirty="0"/>
          </a:p>
          <a:p>
            <a:pPr marL="457200"/>
            <a:endParaRPr lang="en-US" sz="2000" i="1" dirty="0"/>
          </a:p>
          <a:p>
            <a:pPr marL="457200"/>
            <a:endParaRPr lang="en-US" sz="2000" i="1" dirty="0"/>
          </a:p>
          <a:p>
            <a:pPr marL="457200"/>
            <a:endParaRPr lang="en-US" sz="2000" i="1" dirty="0"/>
          </a:p>
          <a:p>
            <a:pPr marL="457200"/>
            <a:endParaRPr lang="en-US" sz="2000" i="1" dirty="0"/>
          </a:p>
          <a:p>
            <a:pPr marL="457200"/>
            <a:endParaRPr lang="en-US" sz="2000" i="1" dirty="0"/>
          </a:p>
          <a:p>
            <a:pPr marL="457200"/>
            <a:endParaRPr lang="en-US" sz="2000" i="1"/>
          </a:p>
          <a:p>
            <a:pPr marL="457200"/>
            <a:endParaRPr lang="en-US" sz="2000" i="1"/>
          </a:p>
          <a:p>
            <a:pPr marL="457200"/>
            <a:endParaRPr lang="en-US" sz="2000"/>
          </a:p>
        </p:txBody>
      </p:sp>
      <p:pic>
        <p:nvPicPr>
          <p:cNvPr id="3" name="Picture 3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88954D62-4EE1-1A62-075F-5918D116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27" b="2"/>
          <a:stretch/>
        </p:blipFill>
        <p:spPr>
          <a:xfrm>
            <a:off x="4726375" y="-14"/>
            <a:ext cx="4228635" cy="3694372"/>
          </a:xfrm>
          <a:custGeom>
            <a:avLst/>
            <a:gdLst/>
            <a:ahLst/>
            <a:cxnLst/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</p:pic>
      <p:pic>
        <p:nvPicPr>
          <p:cNvPr id="4" name="Picture 4" descr="A picture containing text, person, person, male&#10;&#10;Description automatically generated">
            <a:extLst>
              <a:ext uri="{FF2B5EF4-FFF2-40B4-BE49-F238E27FC236}">
                <a16:creationId xmlns:a16="http://schemas.microsoft.com/office/drawing/2014/main" id="{68960ED1-9271-A0F6-A5F8-F066476C0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6" r="8370" b="-3"/>
          <a:stretch/>
        </p:blipFill>
        <p:spPr>
          <a:xfrm>
            <a:off x="9069573" y="10"/>
            <a:ext cx="3122428" cy="3694348"/>
          </a:xfrm>
          <a:prstGeom prst="rect">
            <a:avLst/>
          </a:prstGeom>
        </p:spPr>
      </p:pic>
      <p:pic>
        <p:nvPicPr>
          <p:cNvPr id="2" name="Picture 2" descr="A picture containing text, indoor, floor, living&#10;&#10;Description automatically generated">
            <a:extLst>
              <a:ext uri="{FF2B5EF4-FFF2-40B4-BE49-F238E27FC236}">
                <a16:creationId xmlns:a16="http://schemas.microsoft.com/office/drawing/2014/main" id="{BD2982D6-CB11-F8D8-2A72-162F546AD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09" b="24102"/>
          <a:stretch/>
        </p:blipFill>
        <p:spPr>
          <a:xfrm>
            <a:off x="4726728" y="3802957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E5B807A2-96CD-3DC9-3469-4B80C29E920F}"/>
              </a:ext>
            </a:extLst>
          </p:cNvPr>
          <p:cNvSpPr txBox="1">
            <a:spLocks/>
          </p:cNvSpPr>
          <p:nvPr/>
        </p:nvSpPr>
        <p:spPr>
          <a:xfrm>
            <a:off x="8396190" y="1003815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166" name="Subtitle 2">
            <a:extLst>
              <a:ext uri="{FF2B5EF4-FFF2-40B4-BE49-F238E27FC236}">
                <a16:creationId xmlns:a16="http://schemas.microsoft.com/office/drawing/2014/main" id="{86F8597F-F09C-8DB7-A9E3-1D0F12250A20}"/>
              </a:ext>
            </a:extLst>
          </p:cNvPr>
          <p:cNvSpPr txBox="1">
            <a:spLocks/>
          </p:cNvSpPr>
          <p:nvPr/>
        </p:nvSpPr>
        <p:spPr>
          <a:xfrm>
            <a:off x="736452" y="2001643"/>
            <a:ext cx="3752845" cy="4844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i="1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1053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TF10001106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BrushVTI</vt:lpstr>
      <vt:lpstr>PowerPoint Presentation</vt:lpstr>
      <vt:lpstr>PowerPoint Presentation</vt:lpstr>
      <vt:lpstr>PowerPoint Presentation</vt:lpstr>
      <vt:lpstr>Cupboard&amp;drawer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548</cp:revision>
  <dcterms:created xsi:type="dcterms:W3CDTF">2022-09-15T11:10:48Z</dcterms:created>
  <dcterms:modified xsi:type="dcterms:W3CDTF">2022-09-15T18:53:34Z</dcterms:modified>
</cp:coreProperties>
</file>